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4348D"/>
    <a:srgbClr val="253783"/>
    <a:srgbClr val="0D1971"/>
    <a:srgbClr val="E5B671"/>
    <a:srgbClr val="FC9804"/>
    <a:srgbClr val="F09510"/>
    <a:srgbClr val="E4B7B3"/>
    <a:srgbClr val="B22E2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588" autoAdjust="0"/>
    <p:restoredTop sz="94023" autoAdjust="0"/>
  </p:normalViewPr>
  <p:slideViewPr>
    <p:cSldViewPr>
      <p:cViewPr>
        <p:scale>
          <a:sx n="125" d="100"/>
          <a:sy n="125" d="100"/>
        </p:scale>
        <p:origin x="-1320" y="-4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>
            <a:highlight>
              <a:srgbClr val="FC9804"/>
            </a:highlight>
          </a:endParaRPr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09510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E9FD9A64-96A4-454A-A4FE-1509F0DDD33F}" type="presOf" srcId="{0447B9C5-C46F-4F58-9F46-78A43B295470}" destId="{BD9E120E-77A3-4322-954F-B5409AE16AE3}" srcOrd="0" destOrd="0" presId="urn:microsoft.com/office/officeart/2008/layout/AlternatingHexagons"/>
    <dgm:cxn modelId="{4BC5AC36-9AAA-494F-B983-7DD38FB8D1D2}" type="presOf" srcId="{91BFDAFC-9B8D-4C30-A3E0-0DDBC29F125B}" destId="{D696DBB9-0FDA-43E8-AA8C-AFE5F4E42050}" srcOrd="0" destOrd="0" presId="urn:microsoft.com/office/officeart/2008/layout/AlternatingHexagons"/>
    <dgm:cxn modelId="{E34443DA-8628-447E-A223-A2F6463307E9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A2D136D2-BE38-479B-88E8-137E32291AD8}" type="presOf" srcId="{85629305-82FE-4B1C-B2A4-9756F91B9C86}" destId="{5FB082F6-01B3-45C4-923D-4DBE7BC7C2D4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95D1B8A2-3D35-45A9-BB36-9F052657EE1D}" type="presOf" srcId="{FD0A78A0-965B-4065-8758-5136EB7B1EF5}" destId="{996E4A34-0C3A-4AB3-9A6E-933F938C660A}" srcOrd="0" destOrd="0" presId="urn:microsoft.com/office/officeart/2008/layout/AlternatingHexagons"/>
    <dgm:cxn modelId="{1B0BF60F-2252-403B-A1EE-928E332D5AB4}" type="presOf" srcId="{9D7C8450-2CB1-404B-BEFE-86DE8A72A389}" destId="{7D4E20AA-37E2-47A8-8707-235F6B707C50}" srcOrd="0" destOrd="0" presId="urn:microsoft.com/office/officeart/2008/layout/AlternatingHexagons"/>
    <dgm:cxn modelId="{85B353CE-125E-4AA2-9077-80C525A0635A}" type="presOf" srcId="{E1666081-CBDD-4799-855A-B5DABF24F0AF}" destId="{ED0C11F6-8E03-4228-8D1A-1D07CD52FADA}" srcOrd="0" destOrd="0" presId="urn:microsoft.com/office/officeart/2008/layout/AlternatingHexagons"/>
    <dgm:cxn modelId="{1ECDC367-B3CF-46DC-A136-A8A456C8DFA8}" type="presOf" srcId="{8DDE6482-63D6-40FA-B1D3-4D6606DFFB2E}" destId="{6C5E8407-9B96-4DA8-9D52-77FC17D80D09}" srcOrd="0" destOrd="0" presId="urn:microsoft.com/office/officeart/2008/layout/AlternatingHexagons"/>
    <dgm:cxn modelId="{8A8582F0-9036-4BE9-8030-DDD96E9A2ED0}" type="presOf" srcId="{6791A10F-9059-4429-859B-C4D2A16A4B91}" destId="{AA8196C0-A443-483A-8E14-ED00FAF03801}" srcOrd="0" destOrd="0" presId="urn:microsoft.com/office/officeart/2008/layout/AlternatingHexagons"/>
    <dgm:cxn modelId="{44C688AE-4C84-4DB2-B808-98A696536C99}" type="presOf" srcId="{FAEFFFF1-E759-4844-8979-E5F067EACA73}" destId="{500A7FF5-4A0C-4872-BC31-B7E62312AE2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37699DD4-481B-4420-88F5-520E42489985}" type="presParOf" srcId="{5FB082F6-01B3-45C4-923D-4DBE7BC7C2D4}" destId="{1A35AF1F-F776-4747-A309-2F399B534B82}" srcOrd="0" destOrd="0" presId="urn:microsoft.com/office/officeart/2008/layout/AlternatingHexagons"/>
    <dgm:cxn modelId="{6AFF55AF-6C51-4418-9DAB-11582CFEC523}" type="presParOf" srcId="{1A35AF1F-F776-4747-A309-2F399B534B82}" destId="{ED0C11F6-8E03-4228-8D1A-1D07CD52FADA}" srcOrd="0" destOrd="0" presId="urn:microsoft.com/office/officeart/2008/layout/AlternatingHexagons"/>
    <dgm:cxn modelId="{E110F94A-DD6C-459A-92F5-8308F45D6B14}" type="presParOf" srcId="{1A35AF1F-F776-4747-A309-2F399B534B82}" destId="{AA8196C0-A443-483A-8E14-ED00FAF03801}" srcOrd="1" destOrd="0" presId="urn:microsoft.com/office/officeart/2008/layout/AlternatingHexagons"/>
    <dgm:cxn modelId="{1E26F605-BEBA-41AD-915F-B4D1944A9B10}" type="presParOf" srcId="{1A35AF1F-F776-4747-A309-2F399B534B82}" destId="{166EE7C5-B903-45D8-8383-EFC2A157A92B}" srcOrd="2" destOrd="0" presId="urn:microsoft.com/office/officeart/2008/layout/AlternatingHexagons"/>
    <dgm:cxn modelId="{44CB55DF-F4B0-4C5C-AA47-147BFE57EA2B}" type="presParOf" srcId="{1A35AF1F-F776-4747-A309-2F399B534B82}" destId="{5A789BA3-5BDC-47A3-9C48-BBFDCB96E628}" srcOrd="3" destOrd="0" presId="urn:microsoft.com/office/officeart/2008/layout/AlternatingHexagons"/>
    <dgm:cxn modelId="{54F2B3B2-8520-4544-868A-6D399E3D9AA4}" type="presParOf" srcId="{1A35AF1F-F776-4747-A309-2F399B534B82}" destId="{500A7FF5-4A0C-4872-BC31-B7E62312AE29}" srcOrd="4" destOrd="0" presId="urn:microsoft.com/office/officeart/2008/layout/AlternatingHexagons"/>
    <dgm:cxn modelId="{10646BF1-67F6-4010-9206-B92221962B95}" type="presParOf" srcId="{5FB082F6-01B3-45C4-923D-4DBE7BC7C2D4}" destId="{98D6BEB7-33C8-4191-85EA-49243A6AA5BB}" srcOrd="1" destOrd="0" presId="urn:microsoft.com/office/officeart/2008/layout/AlternatingHexagons"/>
    <dgm:cxn modelId="{64E003B5-840E-45E0-AF52-B2B9C2C892D8}" type="presParOf" srcId="{5FB082F6-01B3-45C4-923D-4DBE7BC7C2D4}" destId="{A69BE243-3BD2-4C05-B358-9C65D08C6FED}" srcOrd="2" destOrd="0" presId="urn:microsoft.com/office/officeart/2008/layout/AlternatingHexagons"/>
    <dgm:cxn modelId="{75AFBED3-EFF8-49EB-87DE-6126F6FC0C2C}" type="presParOf" srcId="{A69BE243-3BD2-4C05-B358-9C65D08C6FED}" destId="{24F31F2A-2CC6-4895-9FF0-C0423B70940D}" srcOrd="0" destOrd="0" presId="urn:microsoft.com/office/officeart/2008/layout/AlternatingHexagons"/>
    <dgm:cxn modelId="{448AE118-5300-470B-9F70-81298D9ABD06}" type="presParOf" srcId="{A69BE243-3BD2-4C05-B358-9C65D08C6FED}" destId="{996E4A34-0C3A-4AB3-9A6E-933F938C660A}" srcOrd="1" destOrd="0" presId="urn:microsoft.com/office/officeart/2008/layout/AlternatingHexagons"/>
    <dgm:cxn modelId="{8BB4C5FC-CDA8-4259-A6DE-B0459A720076}" type="presParOf" srcId="{A69BE243-3BD2-4C05-B358-9C65D08C6FED}" destId="{FCA0C7B2-6A53-4EDB-AE9F-0E4BAB9A78EE}" srcOrd="2" destOrd="0" presId="urn:microsoft.com/office/officeart/2008/layout/AlternatingHexagons"/>
    <dgm:cxn modelId="{FA79C32A-1D76-4CD8-AD2E-EDAFF78870AF}" type="presParOf" srcId="{A69BE243-3BD2-4C05-B358-9C65D08C6FED}" destId="{69036681-9B5D-439B-B834-E7A34888368F}" srcOrd="3" destOrd="0" presId="urn:microsoft.com/office/officeart/2008/layout/AlternatingHexagons"/>
    <dgm:cxn modelId="{357C3701-D66D-4DC2-B837-C7006B4312F2}" type="presParOf" srcId="{A69BE243-3BD2-4C05-B358-9C65D08C6FED}" destId="{6C5E8407-9B96-4DA8-9D52-77FC17D80D09}" srcOrd="4" destOrd="0" presId="urn:microsoft.com/office/officeart/2008/layout/AlternatingHexagons"/>
    <dgm:cxn modelId="{AD32ED53-99AD-4FB4-8D15-96B7C1A2CC89}" type="presParOf" srcId="{5FB082F6-01B3-45C4-923D-4DBE7BC7C2D4}" destId="{C635EDD0-6CC5-4D19-BBD4-E7976FFCB000}" srcOrd="3" destOrd="0" presId="urn:microsoft.com/office/officeart/2008/layout/AlternatingHexagons"/>
    <dgm:cxn modelId="{7B113579-8B60-4135-ADF0-F6A5F21A514B}" type="presParOf" srcId="{5FB082F6-01B3-45C4-923D-4DBE7BC7C2D4}" destId="{A47D13F5-1AD7-4E7A-9FED-020AD2B84A36}" srcOrd="4" destOrd="0" presId="urn:microsoft.com/office/officeart/2008/layout/AlternatingHexagons"/>
    <dgm:cxn modelId="{68C93EB7-961C-4B8A-86B7-CB6EBB69FEF2}" type="presParOf" srcId="{A47D13F5-1AD7-4E7A-9FED-020AD2B84A36}" destId="{7D4E20AA-37E2-47A8-8707-235F6B707C50}" srcOrd="0" destOrd="0" presId="urn:microsoft.com/office/officeart/2008/layout/AlternatingHexagons"/>
    <dgm:cxn modelId="{21E03F86-6EFA-41E2-B51C-7546CBF72F86}" type="presParOf" srcId="{A47D13F5-1AD7-4E7A-9FED-020AD2B84A36}" destId="{D696DBB9-0FDA-43E8-AA8C-AFE5F4E42050}" srcOrd="1" destOrd="0" presId="urn:microsoft.com/office/officeart/2008/layout/AlternatingHexagons"/>
    <dgm:cxn modelId="{CF9DB1B7-8206-4844-AA03-4095A34026C0}" type="presParOf" srcId="{A47D13F5-1AD7-4E7A-9FED-020AD2B84A36}" destId="{4E263A7D-70B4-4EC2-8350-C1AE5941212C}" srcOrd="2" destOrd="0" presId="urn:microsoft.com/office/officeart/2008/layout/AlternatingHexagons"/>
    <dgm:cxn modelId="{4C1388B1-F874-4ADE-874D-EDDCC4E34C66}" type="presParOf" srcId="{A47D13F5-1AD7-4E7A-9FED-020AD2B84A36}" destId="{91A3D77E-9B02-4808-A3EF-CE0C856FC289}" srcOrd="3" destOrd="0" presId="urn:microsoft.com/office/officeart/2008/layout/AlternatingHexagons"/>
    <dgm:cxn modelId="{CE378F86-8EF9-482A-90DF-37155B3235C3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>
            <a:highlight>
              <a:srgbClr val="FC9804"/>
            </a:highlight>
          </a:endParaRPr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013DA35-F6DC-42BE-8ACF-270F74D90F40}" type="datetimeFigureOut">
              <a:rPr lang="en-US" altLang="en-US"/>
              <a:pPr>
                <a:defRPr/>
              </a:pPr>
              <a:t>3/23/2026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38DEBF9-8F76-40EF-AAC7-55CB25451E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7F6F1D-8791-4E2A-AA62-82105B8611DC}" type="datetimeFigureOut">
              <a:rPr lang="en-US" altLang="en-US"/>
              <a:pPr>
                <a:defRPr/>
              </a:pPr>
              <a:t>3/23/2026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341D239-332F-4716-B14B-061476540D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41D239-332F-4716-B14B-061476540DA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976705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043C5-0C10-4454-9628-22136479A466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20CB7-D8B3-4E49-9A32-88FE3A5BE52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410434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966AE-39DA-4469-9C7D-584722ACA96E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8F6C2-7C16-4ACB-AC47-8A7619493307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273227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1C784-BEAA-4FF9-BC5B-831F73078A97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C782B5-D9D3-46A8-A0AE-C6FEBD067525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42245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0F098-7A61-4EA0-A520-D33155F16F77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EA65B-C6F5-4370-B0E6-97BB02A8010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159058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827F5-A891-4521-A93E-07681713F056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DE886-8E80-4559-846F-6DF8FAA7A7D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41209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FE1E2-DBE3-48DA-B850-39A0D7D3FB67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76BBC-61DD-4736-BE4F-AD1F9629B0C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27136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049BE-F3E0-4A85-932A-23FE331F341A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E4177-80DE-479C-B2D5-65455BFEBA2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29387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591D0-E112-465B-9C0E-0349A1845CFB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D4F24-D907-4FAB-935D-7817E5A852F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38502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4F85D-0A83-43AA-A866-CC1A621BD060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8076E-97A8-40CE-8FF7-2073A298096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271462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DE876-73E8-40FF-A5C3-EA4F13D29FE5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FD3BD-7EC7-4942-9128-FD0294247A6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4167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BE8C3-838D-430F-AC44-142D9EE3A4DD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DD647-DBF9-4906-8B40-327E3C3E1400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02176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D1B273A-11DD-4F0E-8FCF-F21383AB26A5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5A858FB-1BC9-40B1-A1DD-37D67A82324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42"/>
          <p:cNvSpPr/>
          <p:nvPr/>
        </p:nvSpPr>
        <p:spPr>
          <a:xfrm>
            <a:off x="6716713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5"/>
          <p:cNvSpPr txBox="1"/>
          <p:nvPr/>
        </p:nvSpPr>
        <p:spPr>
          <a:xfrm>
            <a:off x="107950" y="171450"/>
            <a:ext cx="5221288" cy="538163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sz="2500" b="1" dirty="0">
                <a:solidFill>
                  <a:srgbClr val="4434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sz="2500" b="1" dirty="0">
                <a:solidFill>
                  <a:srgbClr val="4434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r>
              <a:rPr lang="fr-CA" altLang="en-US" sz="2300" dirty="0">
                <a:solidFill>
                  <a:srgbClr val="4434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fr-CA" altLang="en-US" sz="2300" dirty="0">
                <a:solidFill>
                  <a:srgbClr val="4434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rgbClr val="4434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&amp; Φορείς</a:t>
            </a:r>
            <a:endParaRPr lang="en-CA" altLang="en-US" sz="900" i="1" dirty="0">
              <a:solidFill>
                <a:srgbClr val="44348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44613"/>
            <a:ext cx="2312987" cy="12287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70413" y="3608388"/>
            <a:ext cx="2038350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Πίνακας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προαιρετικός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" name="Rectangle 53"/>
          <p:cNvSpPr/>
          <p:nvPr/>
        </p:nvSpPr>
        <p:spPr>
          <a:xfrm>
            <a:off x="6726238" y="2930525"/>
            <a:ext cx="2303462" cy="5746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46715797"/>
              </p:ext>
            </p:extLst>
          </p:nvPr>
        </p:nvGraphicFramePr>
        <p:xfrm>
          <a:off x="4781550" y="3849688"/>
          <a:ext cx="1700213" cy="660400"/>
        </p:xfrm>
        <a:graphic>
          <a:graphicData uri="http://schemas.openxmlformats.org/drawingml/2006/table">
            <a:tbl>
              <a:tblPr/>
              <a:tblGrid>
                <a:gridCol w="5667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67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FC9804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057214" y="4047961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22363"/>
            <a:ext cx="2312987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44348D"/>
                </a:solidFill>
                <a:latin typeface="Arial" charset="0"/>
                <a:cs typeface="Arial" charset="0"/>
              </a:rPr>
              <a:t>ΣΥΜΠΕΡΑΣΜΑΤΑ</a:t>
            </a:r>
            <a:endParaRPr lang="en-CA" altLang="en-US" sz="1000" b="1" dirty="0">
              <a:solidFill>
                <a:srgbClr val="44348D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/>
          <p:cNvSpPr/>
          <p:nvPr/>
        </p:nvSpPr>
        <p:spPr>
          <a:xfrm>
            <a:off x="6723063" y="3811588"/>
            <a:ext cx="2292350" cy="795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81" name="TextBox 18"/>
          <p:cNvSpPr txBox="1">
            <a:spLocks noChangeArrowheads="1"/>
          </p:cNvSpPr>
          <p:nvPr/>
        </p:nvSpPr>
        <p:spPr bwMode="auto">
          <a:xfrm>
            <a:off x="6711950" y="3629025"/>
            <a:ext cx="2303463" cy="138113"/>
          </a:xfrm>
          <a:prstGeom prst="rect">
            <a:avLst/>
          </a:prstGeom>
          <a:solidFill>
            <a:srgbClr val="44348D"/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800" b="1">
                <a:solidFill>
                  <a:schemeClr val="bg1"/>
                </a:solidFill>
              </a:rPr>
              <a:t>Στοιχεία Επικοινωνίας</a:t>
            </a:r>
            <a:r>
              <a:rPr lang="fr-CA" altLang="en-US" sz="800" b="1">
                <a:solidFill>
                  <a:schemeClr val="bg1"/>
                </a:solidFill>
              </a:rPr>
              <a:t>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2222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44348D"/>
                </a:solidFill>
                <a:latin typeface="Arial" charset="0"/>
                <a:cs typeface="Arial" charset="0"/>
              </a:rPr>
              <a:t>ΠΑΡΑΠΟΜΠΕΣ</a:t>
            </a:r>
            <a:endParaRPr lang="en-CA" altLang="en-US" sz="1000" b="1" dirty="0">
              <a:solidFill>
                <a:srgbClr val="44348D"/>
              </a:solidFill>
              <a:latin typeface="Arial" charset="0"/>
              <a:cs typeface="Arial" charset="0"/>
            </a:endParaRPr>
          </a:p>
        </p:txBody>
      </p:sp>
      <p:sp>
        <p:nvSpPr>
          <p:cNvPr id="2083" name="TextBox 1"/>
          <p:cNvSpPr txBox="1">
            <a:spLocks noChangeArrowheads="1"/>
          </p:cNvSpPr>
          <p:nvPr/>
        </p:nvSpPr>
        <p:spPr bwMode="auto">
          <a:xfrm>
            <a:off x="-36513" y="-101600"/>
            <a:ext cx="1112838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566" tIns="7283" rIns="14566" bIns="7283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l-GR" sz="4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The use of an external QR </a:t>
            </a:r>
            <a:r>
              <a:rPr lang="en-CA" altLang="el-GR" sz="4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Code </a:t>
            </a:r>
            <a:r>
              <a:rPr lang="en-CA" altLang="el-GR" sz="4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is strictly forbidden</a:t>
            </a:r>
          </a:p>
        </p:txBody>
      </p:sp>
      <p:sp>
        <p:nvSpPr>
          <p:cNvPr id="40" name="Rectangle 12"/>
          <p:cNvSpPr/>
          <p:nvPr/>
        </p:nvSpPr>
        <p:spPr bwMode="auto">
          <a:xfrm>
            <a:off x="84138" y="1103313"/>
            <a:ext cx="2312987" cy="1619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44348D"/>
                </a:solidFill>
                <a:latin typeface="Arial" charset="0"/>
                <a:cs typeface="Arial" charset="0"/>
              </a:rPr>
              <a:t>ΠΡΟΕΤΟΙΜΑΣΙΑ</a:t>
            </a:r>
            <a:endParaRPr lang="en-CA" altLang="en-US" sz="1000" b="1" dirty="0">
              <a:solidFill>
                <a:srgbClr val="44348D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Rectangle 12"/>
          <p:cNvSpPr/>
          <p:nvPr/>
        </p:nvSpPr>
        <p:spPr bwMode="auto">
          <a:xfrm>
            <a:off x="2505075" y="1122363"/>
            <a:ext cx="4103688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44348D"/>
                </a:solidFill>
                <a:latin typeface="Arial" charset="0"/>
                <a:cs typeface="Arial" charset="0"/>
              </a:rPr>
              <a:t>ΠΕΡΙΠΤΩΣΙΟΛΟΓΙΚΗ ΜΕΛΕΤΗ</a:t>
            </a:r>
            <a:endParaRPr lang="en-CA" altLang="en-US" sz="1000" b="1" dirty="0">
              <a:solidFill>
                <a:srgbClr val="44348D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Rectangle 22"/>
          <p:cNvSpPr/>
          <p:nvPr/>
        </p:nvSpPr>
        <p:spPr>
          <a:xfrm>
            <a:off x="84138" y="1346200"/>
            <a:ext cx="2312987" cy="215900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22"/>
          <p:cNvSpPr/>
          <p:nvPr/>
        </p:nvSpPr>
        <p:spPr>
          <a:xfrm>
            <a:off x="2505075" y="1344613"/>
            <a:ext cx="4103688" cy="21605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0"/>
          <p:cNvSpPr/>
          <p:nvPr/>
        </p:nvSpPr>
        <p:spPr>
          <a:xfrm>
            <a:off x="84138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l)</a:t>
            </a:r>
          </a:p>
        </p:txBody>
      </p:sp>
      <p:graphicFrame>
        <p:nvGraphicFramePr>
          <p:cNvPr id="47" name="Diagram 58"/>
          <p:cNvGraphicFramePr/>
          <p:nvPr>
            <p:extLst>
              <p:ext uri="{D42A27DB-BD31-4B8C-83A1-F6EECF244321}">
                <p14:modId xmlns="" xmlns:p14="http://schemas.microsoft.com/office/powerpoint/2010/main" val="3126904153"/>
              </p:ext>
            </p:extLst>
          </p:nvPr>
        </p:nvGraphicFramePr>
        <p:xfrm>
          <a:off x="292866" y="3901247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9" name="Rectangle 40"/>
          <p:cNvSpPr/>
          <p:nvPr/>
        </p:nvSpPr>
        <p:spPr>
          <a:xfrm>
            <a:off x="2532063" y="3608388"/>
            <a:ext cx="1920875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graphicFrame>
        <p:nvGraphicFramePr>
          <p:cNvPr id="50" name="Diagram 58"/>
          <p:cNvGraphicFramePr/>
          <p:nvPr>
            <p:extLst>
              <p:ext uri="{D42A27DB-BD31-4B8C-83A1-F6EECF244321}">
                <p14:modId xmlns="" xmlns:p14="http://schemas.microsoft.com/office/powerpoint/2010/main" val="425256212"/>
              </p:ext>
            </p:extLst>
          </p:nvPr>
        </p:nvGraphicFramePr>
        <p:xfrm>
          <a:off x="2449938" y="3909868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5" name="Rectangle 88"/>
          <p:cNvSpPr/>
          <p:nvPr/>
        </p:nvSpPr>
        <p:spPr>
          <a:xfrm rot="19458990">
            <a:off x="2707439" y="4047959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0D1971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0D1971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6" name="Rectangle 88"/>
          <p:cNvSpPr/>
          <p:nvPr/>
        </p:nvSpPr>
        <p:spPr>
          <a:xfrm rot="19458990">
            <a:off x="513443" y="4047960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150</Words>
  <Application>Microsoft Office PowerPoint</Application>
  <PresentationFormat>Προβολή στην οθόνη (16:9)</PresentationFormat>
  <Paragraphs>31</Paragraphs>
  <Slides>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43</cp:revision>
  <dcterms:created xsi:type="dcterms:W3CDTF">2016-12-21T07:44:53Z</dcterms:created>
  <dcterms:modified xsi:type="dcterms:W3CDTF">2026-03-23T12:01:39Z</dcterms:modified>
</cp:coreProperties>
</file>