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5143500" type="screen16x9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7" d="100"/>
          <a:sy n="147" d="100"/>
        </p:scale>
        <p:origin x="-690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F08CC-50C5-4AB5-BC58-B6BDD4A306EE}" type="datetimeFigureOut">
              <a:rPr lang="el-GR" smtClean="0"/>
              <a:pPr/>
              <a:t>23/3/2026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D9517-AFDF-4897-A50B-541B5813908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F08CC-50C5-4AB5-BC58-B6BDD4A306EE}" type="datetimeFigureOut">
              <a:rPr lang="el-GR" smtClean="0"/>
              <a:pPr/>
              <a:t>23/3/2026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D9517-AFDF-4897-A50B-541B5813908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F08CC-50C5-4AB5-BC58-B6BDD4A306EE}" type="datetimeFigureOut">
              <a:rPr lang="el-GR" smtClean="0"/>
              <a:pPr/>
              <a:t>23/3/2026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D9517-AFDF-4897-A50B-541B5813908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F08CC-50C5-4AB5-BC58-B6BDD4A306EE}" type="datetimeFigureOut">
              <a:rPr lang="el-GR" smtClean="0"/>
              <a:pPr/>
              <a:t>23/3/2026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D9517-AFDF-4897-A50B-541B5813908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F08CC-50C5-4AB5-BC58-B6BDD4A306EE}" type="datetimeFigureOut">
              <a:rPr lang="el-GR" smtClean="0"/>
              <a:pPr/>
              <a:t>23/3/2026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D9517-AFDF-4897-A50B-541B5813908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F08CC-50C5-4AB5-BC58-B6BDD4A306EE}" type="datetimeFigureOut">
              <a:rPr lang="el-GR" smtClean="0"/>
              <a:pPr/>
              <a:t>23/3/2026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D9517-AFDF-4897-A50B-541B5813908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F08CC-50C5-4AB5-BC58-B6BDD4A306EE}" type="datetimeFigureOut">
              <a:rPr lang="el-GR" smtClean="0"/>
              <a:pPr/>
              <a:t>23/3/2026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D9517-AFDF-4897-A50B-541B5813908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F08CC-50C5-4AB5-BC58-B6BDD4A306EE}" type="datetimeFigureOut">
              <a:rPr lang="el-GR" smtClean="0"/>
              <a:pPr/>
              <a:t>23/3/2026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D9517-AFDF-4897-A50B-541B5813908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F08CC-50C5-4AB5-BC58-B6BDD4A306EE}" type="datetimeFigureOut">
              <a:rPr lang="el-GR" smtClean="0"/>
              <a:pPr/>
              <a:t>23/3/2026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D9517-AFDF-4897-A50B-541B5813908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F08CC-50C5-4AB5-BC58-B6BDD4A306EE}" type="datetimeFigureOut">
              <a:rPr lang="el-GR" smtClean="0"/>
              <a:pPr/>
              <a:t>23/3/2026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D9517-AFDF-4897-A50B-541B5813908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F08CC-50C5-4AB5-BC58-B6BDD4A306EE}" type="datetimeFigureOut">
              <a:rPr lang="el-GR" smtClean="0"/>
              <a:pPr/>
              <a:t>23/3/2026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D9517-AFDF-4897-A50B-541B5813908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1F08CC-50C5-4AB5-BC58-B6BDD4A306EE}" type="datetimeFigureOut">
              <a:rPr lang="el-GR" smtClean="0"/>
              <a:pPr/>
              <a:t>23/3/2026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2D9517-AFDF-4897-A50B-541B58139082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0</Words>
  <Application>Microsoft Office PowerPoint</Application>
  <PresentationFormat>Προβολή στην οθόνη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2" baseType="lpstr">
      <vt:lpstr>Θέμα του Office</vt:lpstr>
      <vt:lpstr>Διαφάνεια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User</dc:creator>
  <cp:lastModifiedBy>George</cp:lastModifiedBy>
  <cp:revision>12</cp:revision>
  <dcterms:created xsi:type="dcterms:W3CDTF">2020-07-21T08:21:12Z</dcterms:created>
  <dcterms:modified xsi:type="dcterms:W3CDTF">2026-03-23T12:07:01Z</dcterms:modified>
</cp:coreProperties>
</file>